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83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61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2922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STRANGER THINGS - A SQL CHALLENGE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5122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u="sng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Content covered: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4723090"/>
            <a:ext cx="222171" cy="222171"/>
          </a:xfrm>
          <a:prstGeom prst="roundRect">
            <a:avLst>
              <a:gd name="adj" fmla="val 30004"/>
            </a:avLst>
          </a:prstGeom>
          <a:noFill/>
          <a:ln w="22860">
            <a:solidFill>
              <a:srgbClr val="FF66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75001" y="465653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319599" y="5167313"/>
            <a:ext cx="222171" cy="222171"/>
          </a:xfrm>
          <a:prstGeom prst="roundRect">
            <a:avLst>
              <a:gd name="adj" fmla="val 30004"/>
            </a:avLst>
          </a:prstGeom>
          <a:noFill/>
          <a:ln w="22860">
            <a:solidFill>
              <a:srgbClr val="FF66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75001" y="510075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Tables involved.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319599" y="5611535"/>
            <a:ext cx="222171" cy="222171"/>
          </a:xfrm>
          <a:prstGeom prst="roundRect">
            <a:avLst>
              <a:gd name="adj" fmla="val 30004"/>
            </a:avLst>
          </a:prstGeom>
          <a:noFill/>
          <a:ln w="22860">
            <a:solidFill>
              <a:srgbClr val="FF66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75001" y="554497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Questions &amp; Queries.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1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767614"/>
            <a:ext cx="49988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THANKS FOR VIEWING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 TO STRANGER THINGS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Stranger Things is a supernatural horror television series created by the Duffer Brothers. Set in the 1980s, the show pays homage to classic sci-fi and horror movies while telling an original and captivating story.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56686"/>
            <a:ext cx="86091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Main Characters and Their Roles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163" y="333625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 Eleven (Millie Bobby Brown)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333625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mysterious young girl with psychokinetic abilities, known as Eleven or El.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037993" y="4187904"/>
            <a:ext cx="10554414" cy="992505"/>
          </a:xfrm>
          <a:prstGeom prst="rect">
            <a:avLst/>
          </a:prstGeom>
          <a:solidFill>
            <a:srgbClr val="382748"/>
          </a:solidFill>
          <a:ln/>
        </p:spPr>
      </p:sp>
      <p:sp>
        <p:nvSpPr>
          <p:cNvPr id="8" name="Text 6"/>
          <p:cNvSpPr/>
          <p:nvPr/>
        </p:nvSpPr>
        <p:spPr>
          <a:xfrm>
            <a:off x="2260163" y="4328755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 Mike Wheeler (Finn Wolfhard)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4328755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Will's best friend, who becomes emotionally connected to Eleven.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260163" y="532126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 Joyce Byers (Winona Ryder)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532126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Will's determined and loving mother, who turns to unconventional methods to find him.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Themes and Motifs in the Series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999768" y="3283387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318034"/>
            <a:ext cx="30541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Friendship and Loyalty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79845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show emphasizes the unwavering bond of friendship and the lengths friends will go to for each other.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1" name="Text 8"/>
          <p:cNvSpPr/>
          <p:nvPr/>
        </p:nvSpPr>
        <p:spPr>
          <a:xfrm>
            <a:off x="5764054" y="3283387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318034"/>
            <a:ext cx="30541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Power of Childhood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Stranger Things explores the innocence, courage, and resilience of children in the face of extraordinary challenges.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5" name="Text 12"/>
          <p:cNvSpPr/>
          <p:nvPr/>
        </p:nvSpPr>
        <p:spPr>
          <a:xfrm>
            <a:off x="999768" y="5657493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692140"/>
            <a:ext cx="26377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Fear of the Unknown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series delves into the fear of the unknown, as characters confront enigmatic forces beyond their comprehension.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5169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Cultural Impact and Popularity of Stranger Things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73693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0958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Nostalgic Appeal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576280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series evokes a strong sense of 1980s nostalgia, attracting audiences through its retro aesthetic and references to iconic pop culture.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73693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382748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30958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Fan Engagement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576280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Stranger Things has sparked a dedicated fan base actively involved in discussions, fan theories, and fan art creation.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442228"/>
            <a:ext cx="9306401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664398"/>
            <a:ext cx="23600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Global Phenomenon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6144816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series has garnered international acclaim, transcending cultural boundaries to resonate with diverse audiences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07143"/>
            <a:ext cx="74983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TABLES INVOLVED IN THE DATA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71249" y="3295769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CHARACTERS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71249" y="3901083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LOCATIONS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71249" y="4506397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71249" y="5111710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RELATIONSHIPS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71249" y="5717024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MONSTERS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37993" y="3045857"/>
            <a:ext cx="27742" cy="3276481"/>
          </a:xfrm>
          <a:prstGeom prst="rect">
            <a:avLst/>
          </a:prstGeom>
          <a:solidFill>
            <a:srgbClr val="FF6680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3017044" y="498038"/>
            <a:ext cx="4749403" cy="565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3"/>
              </a:lnSpc>
              <a:buNone/>
            </a:pPr>
            <a:r>
              <a:rPr lang="en-US" sz="356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QUESTIONS AND QUERIES</a:t>
            </a:r>
            <a:endParaRPr lang="en-US" sz="3563" dirty="0"/>
          </a:p>
        </p:txBody>
      </p:sp>
      <p:sp>
        <p:nvSpPr>
          <p:cNvPr id="5" name="Text 3"/>
          <p:cNvSpPr/>
          <p:nvPr/>
        </p:nvSpPr>
        <p:spPr>
          <a:xfrm>
            <a:off x="3306604" y="1538645"/>
            <a:ext cx="3787854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80"/>
              </a:lnSpc>
              <a:buSzPct val="100000"/>
              <a:buFont typeface="+mj-lt"/>
              <a:buAutoNum type="arabicPeriod"/>
            </a:pPr>
            <a:r>
              <a:rPr lang="en-US" sz="14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Retrieve the names of the characters?  </a:t>
            </a:r>
            <a:endParaRPr lang="en-US" sz="142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044" y="2031802"/>
            <a:ext cx="4077414" cy="54961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43562" y="1497925"/>
            <a:ext cx="4077414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 Find characters with age greater than 18?</a:t>
            </a:r>
            <a:endParaRPr lang="en-US" sz="14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62" y="1991082"/>
            <a:ext cx="3327916" cy="15649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43562" y="3759637"/>
            <a:ext cx="4077414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 Find events in Season 2?</a:t>
            </a:r>
            <a:endParaRPr lang="en-US" sz="142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62" y="4252793"/>
            <a:ext cx="3679746" cy="143482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3562" y="5891213"/>
            <a:ext cx="4077414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4.Get details of the 'Mind Flayer' monster?</a:t>
            </a:r>
            <a:endParaRPr lang="en-US" sz="142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562" y="6384369"/>
            <a:ext cx="4077414" cy="4824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941082" y="672822"/>
            <a:ext cx="4149328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5. Retrieve characters and their associated events?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082" y="1469350"/>
            <a:ext cx="3734514" cy="60459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7372" y="672822"/>
            <a:ext cx="4149328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6. Calculate the total number of characters from each hometown?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72" y="1469350"/>
            <a:ext cx="4149328" cy="8809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7372" y="2557463"/>
            <a:ext cx="4149328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7. Retrieve characters who were involved in events in Season 1 or Season 2?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102" y="3353991"/>
            <a:ext cx="2373749" cy="22986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7372" y="5859780"/>
            <a:ext cx="4149328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8. Find the top 3 oldest characters?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708" y="6361628"/>
            <a:ext cx="2588538" cy="1151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7103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9. Find the average age of characters in Hawkins?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979" y="2176343"/>
            <a:ext cx="1863923" cy="6749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3199" y="310122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10. Rank characters by age in descending order?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92" y="3706535"/>
            <a:ext cx="3863697" cy="31519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409</Words>
  <Application>Microsoft Office PowerPoint</Application>
  <PresentationFormat>Custom</PresentationFormat>
  <Paragraphs>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Suvarna meesala</cp:lastModifiedBy>
  <cp:revision>2</cp:revision>
  <dcterms:created xsi:type="dcterms:W3CDTF">2024-02-16T01:48:20Z</dcterms:created>
  <dcterms:modified xsi:type="dcterms:W3CDTF">2024-02-16T01:51:11Z</dcterms:modified>
</cp:coreProperties>
</file>